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&#10;&#10;O conteúdo gerado por IA pode estar incorreto.">
            <a:extLst>
              <a:ext uri="{FF2B5EF4-FFF2-40B4-BE49-F238E27FC236}">
                <a16:creationId xmlns:a16="http://schemas.microsoft.com/office/drawing/2014/main" id="{ADC9FAD8-68F8-E364-9C42-A7B8F1B84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76" y="1714714"/>
            <a:ext cx="7619047" cy="3428571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7203771" y="3921542"/>
            <a:ext cx="2206564" cy="548642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7597696" y="3901310"/>
            <a:ext cx="1418715" cy="574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SEU LOGO</a:t>
            </a:r>
          </a:p>
          <a:p>
            <a:pPr algn="ctr">
              <a:defRPr sz="16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Elton Rubia</cp:lastModifiedBy>
  <cp:revision>5</cp:revision>
  <dcterms:modified xsi:type="dcterms:W3CDTF">2025-11-07T16:27:45Z</dcterms:modified>
</cp:coreProperties>
</file>