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0DEEF"/>
          </a:solidFill>
        </a:fill>
      </a:tcStyle>
    </a:wholeTbl>
    <a:band2H>
      <a:tcTxStyle/>
      <a:tcStyle>
        <a:tcBdr/>
        <a:fill>
          <a:solidFill>
            <a:srgbClr val="E9EFF7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90" d="100"/>
          <a:sy n="90" d="100"/>
        </p:scale>
        <p:origin x="370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92" name="Shape 92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o do Título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Texto do Título</a:t>
            </a:r>
          </a:p>
        </p:txBody>
      </p:sp>
      <p:sp>
        <p:nvSpPr>
          <p:cNvPr id="12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4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0" algn="ctr">
              <a:buSzTx/>
              <a:buFontTx/>
              <a:buNone/>
              <a:defRPr sz="2400"/>
            </a:lvl2pPr>
            <a:lvl3pPr marL="0" indent="0" algn="ctr">
              <a:buSzTx/>
              <a:buFontTx/>
              <a:buNone/>
              <a:defRPr sz="2400"/>
            </a:lvl3pPr>
            <a:lvl4pPr marL="0" indent="0" algn="ctr">
              <a:buSzTx/>
              <a:buFontTx/>
              <a:buNone/>
              <a:defRPr sz="2400"/>
            </a:lvl4pPr>
            <a:lvl5pPr marL="0" indent="0" algn="ctr">
              <a:buSzTx/>
              <a:buFontTx/>
              <a:buNone/>
              <a:defRPr sz="24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13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21" name="Nível de Corpo Um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22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exto do Título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Texto do Título</a:t>
            </a:r>
          </a:p>
        </p:txBody>
      </p:sp>
      <p:sp>
        <p:nvSpPr>
          <p:cNvPr id="30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9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31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39" name="Nível de Corpo Um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0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exto do Título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48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90" cy="823914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0">
              <a:buSzTx/>
              <a:buFontTx/>
              <a:buNone/>
              <a:defRPr sz="2400" b="1"/>
            </a:lvl2pPr>
            <a:lvl3pPr marL="0" indent="0">
              <a:buSzTx/>
              <a:buFontTx/>
              <a:buNone/>
              <a:defRPr sz="2400" b="1"/>
            </a:lvl3pPr>
            <a:lvl4pPr marL="0" indent="0">
              <a:buSzTx/>
              <a:buFontTx/>
              <a:buNone/>
              <a:defRPr sz="2400" b="1"/>
            </a:lvl4pPr>
            <a:lvl5pPr marL="0" indent="0">
              <a:buSzTx/>
              <a:buFontTx/>
              <a:buNone/>
              <a:defRPr sz="2400" b="1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9" name="Espaço Reservado para Texto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4"/>
          </a:xfrm>
          <a:prstGeom prst="rect">
            <a:avLst/>
          </a:prstGeom>
        </p:spPr>
        <p:txBody>
          <a:bodyPr anchor="b"/>
          <a:lstStyle/>
          <a:p>
            <a:endParaRPr/>
          </a:p>
        </p:txBody>
      </p:sp>
      <p:sp>
        <p:nvSpPr>
          <p:cNvPr id="50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58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exto do Título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40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Texto do Título</a:t>
            </a:r>
          </a:p>
        </p:txBody>
      </p:sp>
      <p:sp>
        <p:nvSpPr>
          <p:cNvPr id="73" name="Nível de Corpo Um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2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74" name="Espaço Reservado para Texto 3"/>
          <p:cNvSpPr>
            <a:spLocks noGrp="1"/>
          </p:cNvSpPr>
          <p:nvPr>
            <p:ph type="body" sz="quarter" idx="13"/>
          </p:nvPr>
        </p:nvSpPr>
        <p:spPr>
          <a:xfrm>
            <a:off x="839786" y="2057400"/>
            <a:ext cx="3932241" cy="3811588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exto do Título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40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Texto do Título</a:t>
            </a:r>
          </a:p>
        </p:txBody>
      </p:sp>
      <p:sp>
        <p:nvSpPr>
          <p:cNvPr id="83" name="Espaço Reservado para Imagem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2" cy="4873625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4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40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0">
              <a:buSzTx/>
              <a:buFontTx/>
              <a:buNone/>
              <a:defRPr sz="1600"/>
            </a:lvl2pPr>
            <a:lvl3pPr marL="0" indent="0">
              <a:buSzTx/>
              <a:buFontTx/>
              <a:buNone/>
              <a:defRPr sz="1600"/>
            </a:lvl3pPr>
            <a:lvl4pPr marL="0" indent="0">
              <a:buSzTx/>
              <a:buFontTx/>
              <a:buNone/>
              <a:defRPr sz="1600"/>
            </a:lvl4pPr>
            <a:lvl5pPr marL="0" indent="0">
              <a:buSzTx/>
              <a:buFontTx/>
              <a:buNone/>
              <a:defRPr sz="16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8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o do Título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 anchor="ctr">
            <a:normAutofit/>
          </a:bodyPr>
          <a:lstStyle/>
          <a:p>
            <a:r>
              <a:t>Texto do Título</a:t>
            </a:r>
          </a:p>
        </p:txBody>
      </p:sp>
      <p:sp>
        <p:nvSpPr>
          <p:cNvPr id="3" name="Nível de Corpo Um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normAutofit/>
          </a:bodyPr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" name="Número do Slide"/>
          <p:cNvSpPr txBox="1">
            <a:spLocks noGrp="1"/>
          </p:cNvSpPr>
          <p:nvPr>
            <p:ph type="sldNum" sz="quarter" idx="2"/>
          </p:nvPr>
        </p:nvSpPr>
        <p:spPr>
          <a:xfrm>
            <a:off x="11095178" y="6404293"/>
            <a:ext cx="258623" cy="269239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 sz="1200">
                <a:solidFill>
                  <a:srgbClr val="888888"/>
                </a:solidFill>
                <a:latin typeface="+mn-lt"/>
                <a:ea typeface="+mn-ea"/>
                <a:cs typeface="+mn-cs"/>
                <a:sym typeface="Calibri"/>
              </a:defRPr>
            </a:lvl1pPr>
          </a:lstStyle>
          <a:p>
            <a:fld id="{86CB4B4D-7CA3-9044-876B-883B54F8677D}" type="slidenum">
              <a:t>‹nº›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8" marR="0" indent="-320038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m 3" descr="Logotipo, nome da empresa&#10;&#10;O conteúdo gerado por IA pode estar incorreto.">
            <a:extLst>
              <a:ext uri="{FF2B5EF4-FFF2-40B4-BE49-F238E27FC236}">
                <a16:creationId xmlns:a16="http://schemas.microsoft.com/office/drawing/2014/main" id="{14B14706-A2D6-CDDE-544E-4DB3546BF1E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86476" y="1714714"/>
            <a:ext cx="7619047" cy="3428571"/>
          </a:xfrm>
          <a:prstGeom prst="rect">
            <a:avLst/>
          </a:prstGeom>
        </p:spPr>
      </p:pic>
      <p:sp>
        <p:nvSpPr>
          <p:cNvPr id="95" name="Retângulo 4"/>
          <p:cNvSpPr/>
          <p:nvPr/>
        </p:nvSpPr>
        <p:spPr>
          <a:xfrm>
            <a:off x="6959599" y="3699933"/>
            <a:ext cx="2472270" cy="753536"/>
          </a:xfrm>
          <a:prstGeom prst="rect">
            <a:avLst/>
          </a:prstGeom>
          <a:solidFill>
            <a:srgbClr val="595959"/>
          </a:solidFill>
          <a:ln w="12700">
            <a:solidFill>
              <a:srgbClr val="808080"/>
            </a:solidFill>
            <a:miter/>
          </a:ln>
        </p:spPr>
        <p:txBody>
          <a:bodyPr lIns="45718" tIns="45718" rIns="45718" bIns="45718" anchor="ctr"/>
          <a:lstStyle/>
          <a:p>
            <a:pPr algn="ctr">
              <a:defRPr>
                <a:solidFill>
                  <a:srgbClr val="FFFFFF"/>
                </a:solidFill>
                <a:latin typeface="+mn-lt"/>
                <a:ea typeface="+mn-ea"/>
                <a:cs typeface="+mn-cs"/>
                <a:sym typeface="Calibri"/>
              </a:defRPr>
            </a:pPr>
            <a:endParaRPr/>
          </a:p>
        </p:txBody>
      </p:sp>
      <p:sp>
        <p:nvSpPr>
          <p:cNvPr id="96" name="CaixaDeTexto 5"/>
          <p:cNvSpPr txBox="1"/>
          <p:nvPr/>
        </p:nvSpPr>
        <p:spPr>
          <a:xfrm>
            <a:off x="7395451" y="3762000"/>
            <a:ext cx="1600562" cy="6502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 algn="ctr">
              <a:defRPr>
                <a:ln w="9525" cap="flat">
                  <a:solidFill>
                    <a:srgbClr val="FFFFFF"/>
                  </a:solidFill>
                  <a:prstDash val="solid"/>
                  <a:round/>
                </a:ln>
                <a:solidFill>
                  <a:srgbClr val="FFFFFF"/>
                </a:solidFill>
                <a:latin typeface="+mn-lt"/>
                <a:ea typeface="+mn-ea"/>
                <a:cs typeface="+mn-cs"/>
                <a:sym typeface="Calibri"/>
              </a:defRPr>
            </a:pPr>
            <a:r>
              <a:rPr dirty="0"/>
              <a:t>SEU LOGO</a:t>
            </a:r>
          </a:p>
          <a:p>
            <a:pPr algn="ctr">
              <a:defRPr>
                <a:ln w="9525" cap="flat">
                  <a:solidFill>
                    <a:srgbClr val="FFFFFF"/>
                  </a:solidFill>
                  <a:prstDash val="solid"/>
                  <a:round/>
                </a:ln>
                <a:solidFill>
                  <a:srgbClr val="FFFFFF"/>
                </a:solidFill>
                <a:latin typeface="+mn-lt"/>
                <a:ea typeface="+mn-ea"/>
                <a:cs typeface="+mn-cs"/>
                <a:sym typeface="Calibri"/>
              </a:defRPr>
            </a:pPr>
            <a:r>
              <a:rPr dirty="0"/>
              <a:t> AQUI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Tema do Offic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Tema do Offic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4" baseType="lpstr">
      <vt:lpstr>Arial</vt:lpstr>
      <vt:lpstr>Calibri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cp:lastModifiedBy>Elton Rubia</cp:lastModifiedBy>
  <cp:revision>6</cp:revision>
  <dcterms:modified xsi:type="dcterms:W3CDTF">2025-11-07T16:26:59Z</dcterms:modified>
</cp:coreProperties>
</file>