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4068" autoAdjust="0"/>
  </p:normalViewPr>
  <p:slideViewPr>
    <p:cSldViewPr snapToGrid="0">
      <p:cViewPr varScale="1">
        <p:scale>
          <a:sx n="80" d="100"/>
          <a:sy n="80" d="100"/>
        </p:scale>
        <p:origin x="125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Logotipo, nome da empresa&#10;&#10;Descrição gerada automaticamente">
            <a:extLst>
              <a:ext uri="{FF2B5EF4-FFF2-40B4-BE49-F238E27FC236}">
                <a16:creationId xmlns:a16="http://schemas.microsoft.com/office/drawing/2014/main" id="{186BA878-3D89-5408-67E1-0A183CFBC4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7646761" y="5080884"/>
            <a:ext cx="1510156" cy="548642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7692480" y="5124373"/>
            <a:ext cx="1418716" cy="44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SEU LOGO</a:t>
            </a:r>
          </a:p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Design Anfamoto</cp:lastModifiedBy>
  <cp:revision>4</cp:revision>
  <dcterms:modified xsi:type="dcterms:W3CDTF">2024-10-22T18:36:22Z</dcterms:modified>
</cp:coreProperties>
</file>