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0113" autoAdjust="0"/>
  </p:normalViewPr>
  <p:slideViewPr>
    <p:cSldViewPr snapToGrid="0">
      <p:cViewPr varScale="1">
        <p:scale>
          <a:sx n="76" d="100"/>
          <a:sy n="76" d="100"/>
        </p:scale>
        <p:origin x="141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Gráfico&#10;&#10;Descrição gerada automaticamente">
            <a:extLst>
              <a:ext uri="{FF2B5EF4-FFF2-40B4-BE49-F238E27FC236}">
                <a16:creationId xmlns:a16="http://schemas.microsoft.com/office/drawing/2014/main" id="{12B968AF-1161-743D-3F1B-0C30DE1E5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1" cy="6858000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9319366" y="4553653"/>
            <a:ext cx="1151626" cy="1041624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9248433" y="4782078"/>
            <a:ext cx="1293490" cy="574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SEU LOGO</a:t>
            </a:r>
          </a:p>
          <a:p>
            <a:pPr algn="ctr">
              <a:defRPr sz="16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Design Anfamoto</cp:lastModifiedBy>
  <cp:revision>4</cp:revision>
  <dcterms:modified xsi:type="dcterms:W3CDTF">2024-10-22T18:17:18Z</dcterms:modified>
</cp:coreProperties>
</file>