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86667" autoAdjust="0"/>
  </p:normalViewPr>
  <p:slideViewPr>
    <p:cSldViewPr snapToGrid="0">
      <p:cViewPr varScale="1">
        <p:scale>
          <a:sx n="83" d="100"/>
          <a:sy n="83" d="100"/>
        </p:scale>
        <p:origin x="1157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 do Título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Texto do Título</a:t>
            </a:r>
          </a:p>
        </p:txBody>
      </p:sp>
      <p:sp>
        <p:nvSpPr>
          <p:cNvPr id="12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4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0" algn="ctr">
              <a:buSzTx/>
              <a:buFontTx/>
              <a:buNone/>
              <a:defRPr sz="2400"/>
            </a:lvl2pPr>
            <a:lvl3pPr marL="0" indent="0" algn="ctr">
              <a:buSzTx/>
              <a:buFontTx/>
              <a:buNone/>
              <a:defRPr sz="2400"/>
            </a:lvl3pPr>
            <a:lvl4pPr marL="0" indent="0" algn="ctr">
              <a:buSzTx/>
              <a:buFontTx/>
              <a:buNone/>
              <a:defRPr sz="2400"/>
            </a:lvl4pPr>
            <a:lvl5pPr marL="0" indent="0" algn="ctr">
              <a:buSzTx/>
              <a:buFontTx/>
              <a:buNone/>
              <a:defRPr sz="24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13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21" name="Nível de Corpo Um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22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o do Título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Texto do Título</a:t>
            </a:r>
          </a:p>
        </p:txBody>
      </p:sp>
      <p:sp>
        <p:nvSpPr>
          <p:cNvPr id="30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31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39" name="Nível de Corpo Um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0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o do Título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48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0">
              <a:buSzTx/>
              <a:buFontTx/>
              <a:buNone/>
              <a:defRPr sz="2400" b="1"/>
            </a:lvl2pPr>
            <a:lvl3pPr marL="0" indent="0">
              <a:buSzTx/>
              <a:buFontTx/>
              <a:buNone/>
              <a:defRPr sz="2400" b="1"/>
            </a:lvl3pPr>
            <a:lvl4pPr marL="0" indent="0">
              <a:buSzTx/>
              <a:buFontTx/>
              <a:buNone/>
              <a:defRPr sz="2400" b="1"/>
            </a:lvl4pPr>
            <a:lvl5pPr marL="0" indent="0">
              <a:buSzTx/>
              <a:buFontTx/>
              <a:buNone/>
              <a:defRPr sz="2400" b="1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9" name="Espaço Reservado para Texto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4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0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58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o do Título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Texto do Título</a:t>
            </a:r>
          </a:p>
        </p:txBody>
      </p:sp>
      <p:sp>
        <p:nvSpPr>
          <p:cNvPr id="73" name="Nível de Corpo Um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74" name="Espaço Reservado para Texto 3"/>
          <p:cNvSpPr>
            <a:spLocks noGrp="1"/>
          </p:cNvSpPr>
          <p:nvPr>
            <p:ph type="body" sz="quarter" idx="13"/>
          </p:nvPr>
        </p:nvSpPr>
        <p:spPr>
          <a:xfrm>
            <a:off x="839786" y="2057400"/>
            <a:ext cx="3932241" cy="381158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o do Título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Texto do Título</a:t>
            </a:r>
          </a:p>
        </p:txBody>
      </p:sp>
      <p:sp>
        <p:nvSpPr>
          <p:cNvPr id="83" name="Espaço Reservado para Imagem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2" cy="48736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40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0">
              <a:buSzTx/>
              <a:buFontTx/>
              <a:buNone/>
              <a:defRPr sz="1600"/>
            </a:lvl2pPr>
            <a:lvl3pPr marL="0" indent="0">
              <a:buSzTx/>
              <a:buFontTx/>
              <a:buNone/>
              <a:defRPr sz="1600"/>
            </a:lvl3pPr>
            <a:lvl4pPr marL="0" indent="0">
              <a:buSzTx/>
              <a:buFontTx/>
              <a:buNone/>
              <a:defRPr sz="1600"/>
            </a:lvl4pPr>
            <a:lvl5pPr marL="0" indent="0">
              <a:buSzTx/>
              <a:buFontTx/>
              <a:buNone/>
              <a:defRPr sz="16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85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o Título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Texto do Título</a:t>
            </a:r>
          </a:p>
        </p:txBody>
      </p:sp>
      <p:sp>
        <p:nvSpPr>
          <p:cNvPr id="3" name="Nível de Corpo Um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" name="Número do Slide"/>
          <p:cNvSpPr txBox="1">
            <a:spLocks noGrp="1"/>
          </p:cNvSpPr>
          <p:nvPr>
            <p:ph type="sldNum" sz="quarter" idx="2"/>
          </p:nvPr>
        </p:nvSpPr>
        <p:spPr>
          <a:xfrm>
            <a:off x="11095178" y="6404293"/>
            <a:ext cx="258623" cy="269239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8" marR="0" indent="-320038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Texto&#10;&#10;Descrição gerada automaticamente">
            <a:extLst>
              <a:ext uri="{FF2B5EF4-FFF2-40B4-BE49-F238E27FC236}">
                <a16:creationId xmlns:a16="http://schemas.microsoft.com/office/drawing/2014/main" id="{80603A94-C150-8F8C-8233-6D27148A3C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0"/>
            <a:ext cx="4114800" cy="6858000"/>
          </a:xfrm>
          <a:prstGeom prst="rect">
            <a:avLst/>
          </a:prstGeom>
        </p:spPr>
      </p:pic>
      <p:sp>
        <p:nvSpPr>
          <p:cNvPr id="95" name="Retângulo 4"/>
          <p:cNvSpPr/>
          <p:nvPr/>
        </p:nvSpPr>
        <p:spPr>
          <a:xfrm>
            <a:off x="6366604" y="4802590"/>
            <a:ext cx="1510156" cy="548642"/>
          </a:xfrm>
          <a:prstGeom prst="rect">
            <a:avLst/>
          </a:prstGeom>
          <a:solidFill>
            <a:srgbClr val="595959"/>
          </a:solidFill>
          <a:ln w="12700">
            <a:solidFill>
              <a:srgbClr val="808080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sp>
        <p:nvSpPr>
          <p:cNvPr id="96" name="CaixaDeTexto 5"/>
          <p:cNvSpPr txBox="1"/>
          <p:nvPr/>
        </p:nvSpPr>
        <p:spPr>
          <a:xfrm>
            <a:off x="6412324" y="4846078"/>
            <a:ext cx="1418716" cy="4470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200">
                <a:ln w="9525" cap="flat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SEU LOGO</a:t>
            </a:r>
          </a:p>
          <a:p>
            <a:pPr algn="ctr">
              <a:defRPr sz="1200">
                <a:ln w="9525" cap="flat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 AQUI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o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o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cp:lastModifiedBy>Design Anfamoto</cp:lastModifiedBy>
  <cp:revision>4</cp:revision>
  <dcterms:modified xsi:type="dcterms:W3CDTF">2024-10-22T18:18:50Z</dcterms:modified>
</cp:coreProperties>
</file>