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0" autoAdjust="0"/>
    <p:restoredTop sz="80113" autoAdjust="0"/>
  </p:normalViewPr>
  <p:slideViewPr>
    <p:cSldViewPr snapToGrid="0">
      <p:cViewPr varScale="1">
        <p:scale>
          <a:sx n="76" d="100"/>
          <a:sy n="76" d="100"/>
        </p:scale>
        <p:origin x="1416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o do Título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12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4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0" algn="ctr">
              <a:buSzTx/>
              <a:buFontTx/>
              <a:buNone/>
              <a:defRPr sz="2400"/>
            </a:lvl2pPr>
            <a:lvl3pPr marL="0" indent="0" algn="ctr">
              <a:buSzTx/>
              <a:buFontTx/>
              <a:buNone/>
              <a:defRPr sz="2400"/>
            </a:lvl3pPr>
            <a:lvl4pPr marL="0" indent="0" algn="ctr">
              <a:buSzTx/>
              <a:buFontTx/>
              <a:buNone/>
              <a:defRPr sz="2400"/>
            </a:lvl4pPr>
            <a:lvl5pPr marL="0" indent="0" algn="ctr">
              <a:buSzTx/>
              <a:buFontTx/>
              <a:buNone/>
              <a:defRPr sz="24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3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21" name="Nível de Corpo Um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22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o do Título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30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9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31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39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o do Título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48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90" cy="823914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0">
              <a:buSzTx/>
              <a:buFontTx/>
              <a:buNone/>
              <a:defRPr sz="2400" b="1"/>
            </a:lvl2pPr>
            <a:lvl3pPr marL="0" indent="0">
              <a:buSzTx/>
              <a:buFontTx/>
              <a:buNone/>
              <a:defRPr sz="2400" b="1"/>
            </a:lvl3pPr>
            <a:lvl4pPr marL="0" indent="0">
              <a:buSzTx/>
              <a:buFontTx/>
              <a:buNone/>
              <a:defRPr sz="2400" b="1"/>
            </a:lvl4pPr>
            <a:lvl5pPr marL="0" indent="0">
              <a:buSzTx/>
              <a:buFontTx/>
              <a:buNone/>
              <a:defRPr sz="2400" b="1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9" name="Espaço Reservado para Texto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4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58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73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74" name="Espaço Reservado para Texto 3"/>
          <p:cNvSpPr>
            <a:spLocks noGrp="1"/>
          </p:cNvSpPr>
          <p:nvPr>
            <p:ph type="body" sz="quarter" idx="13"/>
          </p:nvPr>
        </p:nvSpPr>
        <p:spPr>
          <a:xfrm>
            <a:off x="839786" y="2057400"/>
            <a:ext cx="3932241" cy="3811588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83" name="Espaço Reservado para Imagem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40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0">
              <a:buSzTx/>
              <a:buFontTx/>
              <a:buNone/>
              <a:defRPr sz="1600"/>
            </a:lvl2pPr>
            <a:lvl3pPr marL="0" indent="0">
              <a:buSzTx/>
              <a:buFontTx/>
              <a:buNone/>
              <a:defRPr sz="1600"/>
            </a:lvl3pPr>
            <a:lvl4pPr marL="0" indent="0">
              <a:buSzTx/>
              <a:buFontTx/>
              <a:buNone/>
              <a:defRPr sz="1600"/>
            </a:lvl4pPr>
            <a:lvl5pPr marL="0" indent="0">
              <a:buSzTx/>
              <a:buFontTx/>
              <a:buNone/>
              <a:defRPr sz="16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8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o do Título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Texto do Título</a:t>
            </a:r>
          </a:p>
        </p:txBody>
      </p:sp>
      <p:sp>
        <p:nvSpPr>
          <p:cNvPr id="3" name="Nível de Corpo Um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" name="Número do Slide"/>
          <p:cNvSpPr txBox="1">
            <a:spLocks noGrp="1"/>
          </p:cNvSpPr>
          <p:nvPr>
            <p:ph type="sldNum" sz="quarter" idx="2"/>
          </p:nvPr>
        </p:nvSpPr>
        <p:spPr>
          <a:xfrm>
            <a:off x="11095178" y="6404293"/>
            <a:ext cx="258623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fld id="{86CB4B4D-7CA3-9044-876B-883B54F8677D}" type="slidenum"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8" marR="0" indent="-320038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m 2" descr="Uma imagem contendo Gráfico&#10;&#10;Descrição gerada automaticamente">
            <a:extLst>
              <a:ext uri="{FF2B5EF4-FFF2-40B4-BE49-F238E27FC236}">
                <a16:creationId xmlns:a16="http://schemas.microsoft.com/office/drawing/2014/main" id="{12B968AF-1161-743D-3F1B-0C30DE1E597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4000" y="0"/>
            <a:ext cx="9144001" cy="6858000"/>
          </a:xfrm>
          <a:prstGeom prst="rect">
            <a:avLst/>
          </a:prstGeom>
        </p:spPr>
      </p:pic>
      <p:sp>
        <p:nvSpPr>
          <p:cNvPr id="95" name="Retângulo 4"/>
          <p:cNvSpPr/>
          <p:nvPr/>
        </p:nvSpPr>
        <p:spPr>
          <a:xfrm>
            <a:off x="9319366" y="4553653"/>
            <a:ext cx="1151626" cy="1041624"/>
          </a:xfrm>
          <a:prstGeom prst="rect">
            <a:avLst/>
          </a:prstGeom>
          <a:solidFill>
            <a:srgbClr val="595959"/>
          </a:solidFill>
          <a:ln w="12700">
            <a:solidFill>
              <a:srgbClr val="808080"/>
            </a:solidFill>
            <a:miter/>
          </a:ln>
        </p:spPr>
        <p:txBody>
          <a:bodyPr lIns="45718" tIns="45718" rIns="45718" bIns="45718" anchor="ctr"/>
          <a:lstStyle/>
          <a:p>
            <a:pPr algn="ctr">
              <a:defRPr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endParaRPr/>
          </a:p>
        </p:txBody>
      </p:sp>
      <p:sp>
        <p:nvSpPr>
          <p:cNvPr id="96" name="CaixaDeTexto 5"/>
          <p:cNvSpPr txBox="1"/>
          <p:nvPr/>
        </p:nvSpPr>
        <p:spPr>
          <a:xfrm>
            <a:off x="9248433" y="4782078"/>
            <a:ext cx="1293490" cy="5740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/>
          <a:p>
            <a:pPr algn="ctr">
              <a:defRPr sz="1600"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r>
              <a:rPr dirty="0"/>
              <a:t>SEU LOGO</a:t>
            </a:r>
          </a:p>
          <a:p>
            <a:pPr algn="ctr">
              <a:defRPr sz="1600"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r>
              <a:rPr dirty="0"/>
              <a:t> AQUI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cp:lastModifiedBy>Design Anfamoto</cp:lastModifiedBy>
  <cp:revision>4</cp:revision>
  <dcterms:modified xsi:type="dcterms:W3CDTF">2024-10-22T18:17:18Z</dcterms:modified>
</cp:coreProperties>
</file>