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6667" autoAdjust="0"/>
  </p:normalViewPr>
  <p:slideViewPr>
    <p:cSldViewPr snapToGrid="0">
      <p:cViewPr varScale="1">
        <p:scale>
          <a:sx n="83" d="100"/>
          <a:sy n="83" d="100"/>
        </p:scale>
        <p:origin x="11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4592B6BD-DA32-E8C0-9F16-00B83C5A6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0"/>
            <a:ext cx="4114800" cy="6858000"/>
          </a:xfrm>
          <a:prstGeom prst="rect">
            <a:avLst/>
          </a:prstGeom>
        </p:spPr>
      </p:pic>
      <p:sp>
        <p:nvSpPr>
          <p:cNvPr id="95" name="Retângulo 4"/>
          <p:cNvSpPr/>
          <p:nvPr/>
        </p:nvSpPr>
        <p:spPr>
          <a:xfrm>
            <a:off x="6366604" y="4802590"/>
            <a:ext cx="1510156" cy="548642"/>
          </a:xfrm>
          <a:prstGeom prst="rect">
            <a:avLst/>
          </a:prstGeom>
          <a:solidFill>
            <a:srgbClr val="595959"/>
          </a:solidFill>
          <a:ln w="12700">
            <a:solidFill>
              <a:srgbClr val="80808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96" name="CaixaDeTexto 5"/>
          <p:cNvSpPr txBox="1"/>
          <p:nvPr/>
        </p:nvSpPr>
        <p:spPr>
          <a:xfrm>
            <a:off x="6412324" y="4846078"/>
            <a:ext cx="1418716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>
                <a:ln w="952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SEU LOGO</a:t>
            </a:r>
          </a:p>
          <a:p>
            <a:pPr algn="ctr">
              <a:defRPr sz="1200">
                <a:ln w="952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 AQUI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Design Anfamoto</cp:lastModifiedBy>
  <cp:revision>3</cp:revision>
  <dcterms:modified xsi:type="dcterms:W3CDTF">2024-01-16T13:08:59Z</dcterms:modified>
</cp:coreProperties>
</file>