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Texto do Título</a:t>
            </a:r>
          </a:p>
        </p:txBody>
      </p:sp>
      <p:sp>
        <p:nvSpPr>
          <p:cNvPr id="1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1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do Título</a:t>
            </a:r>
          </a:p>
        </p:txBody>
      </p:sp>
      <p:sp>
        <p:nvSpPr>
          <p:cNvPr id="3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9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8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Espaço Reservado para Texto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do Título</a:t>
            </a:r>
          </a:p>
        </p:txBody>
      </p:sp>
      <p:sp>
        <p:nvSpPr>
          <p:cNvPr id="73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" name="Espaço Reservado para Texto 3"/>
          <p:cNvSpPr>
            <a:spLocks noGrp="1"/>
          </p:cNvSpPr>
          <p:nvPr>
            <p:ph type="body" sz="quarter" idx="13"/>
          </p:nvPr>
        </p:nvSpPr>
        <p:spPr>
          <a:xfrm>
            <a:off x="839786" y="2057400"/>
            <a:ext cx="3932241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do Título</a:t>
            </a:r>
          </a:p>
        </p:txBody>
      </p:sp>
      <p:sp>
        <p:nvSpPr>
          <p:cNvPr id="83" name="Espaço Reservado para Imagem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1095178" y="6404293"/>
            <a:ext cx="258623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tipo&#10;&#10;Descrição gerada automaticamente">
            <a:extLst>
              <a:ext uri="{FF2B5EF4-FFF2-40B4-BE49-F238E27FC236}">
                <a16:creationId xmlns:a16="http://schemas.microsoft.com/office/drawing/2014/main" id="{F7733FA7-6AD3-0ED7-2B0D-AD9279521B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476" y="1714714"/>
            <a:ext cx="7619047" cy="3428571"/>
          </a:xfrm>
          <a:prstGeom prst="rect">
            <a:avLst/>
          </a:prstGeom>
        </p:spPr>
      </p:pic>
      <p:sp>
        <p:nvSpPr>
          <p:cNvPr id="95" name="Retângulo 4"/>
          <p:cNvSpPr/>
          <p:nvPr/>
        </p:nvSpPr>
        <p:spPr>
          <a:xfrm>
            <a:off x="7203771" y="3921542"/>
            <a:ext cx="2206564" cy="548642"/>
          </a:xfrm>
          <a:prstGeom prst="rect">
            <a:avLst/>
          </a:prstGeom>
          <a:solidFill>
            <a:srgbClr val="595959"/>
          </a:solidFill>
          <a:ln w="12700">
            <a:solidFill>
              <a:srgbClr val="808080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96" name="CaixaDeTexto 5"/>
          <p:cNvSpPr txBox="1"/>
          <p:nvPr/>
        </p:nvSpPr>
        <p:spPr>
          <a:xfrm>
            <a:off x="7597696" y="3901310"/>
            <a:ext cx="1418715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600">
                <a:ln w="9525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SEU LOGO</a:t>
            </a:r>
          </a:p>
          <a:p>
            <a:pPr algn="ctr">
              <a:defRPr sz="1600">
                <a:ln w="9525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 AQUI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Design Anfamoto</cp:lastModifiedBy>
  <cp:revision>3</cp:revision>
  <dcterms:modified xsi:type="dcterms:W3CDTF">2024-01-16T13:39:29Z</dcterms:modified>
</cp:coreProperties>
</file>