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xto&#10;&#10;Descrição gerada automaticamente com confiança baixa">
            <a:extLst>
              <a:ext uri="{FF2B5EF4-FFF2-40B4-BE49-F238E27FC236}">
                <a16:creationId xmlns:a16="http://schemas.microsoft.com/office/drawing/2014/main" id="{2711DEAD-2F33-AB9B-6A3D-0354944DA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1714714"/>
            <a:ext cx="7619047" cy="3428571"/>
          </a:xfrm>
          <a:prstGeom prst="rect">
            <a:avLst/>
          </a:prstGeom>
        </p:spPr>
      </p:pic>
      <p:sp>
        <p:nvSpPr>
          <p:cNvPr id="95" name="Retângulo 4"/>
          <p:cNvSpPr/>
          <p:nvPr/>
        </p:nvSpPr>
        <p:spPr>
          <a:xfrm>
            <a:off x="6959599" y="3699933"/>
            <a:ext cx="2472270" cy="753536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6" name="CaixaDeTexto 5"/>
          <p:cNvSpPr txBox="1"/>
          <p:nvPr/>
        </p:nvSpPr>
        <p:spPr>
          <a:xfrm>
            <a:off x="7395451" y="3762000"/>
            <a:ext cx="1600562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SEU LOGO</a:t>
            </a:r>
          </a:p>
          <a:p>
            <a:pPr algn="ctr">
              <a:defRPr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Design Anfamoto</cp:lastModifiedBy>
  <cp:revision>3</cp:revision>
  <dcterms:modified xsi:type="dcterms:W3CDTF">2024-01-16T13:38:47Z</dcterms:modified>
</cp:coreProperties>
</file>